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282" r:id="rId21"/>
    <p:sldId id="301" r:id="rId22"/>
    <p:sldId id="302" r:id="rId23"/>
    <p:sldId id="303" r:id="rId24"/>
    <p:sldId id="277" r:id="rId25"/>
    <p:sldId id="299" r:id="rId26"/>
    <p:sldId id="300" r:id="rId27"/>
    <p:sldId id="298" r:id="rId28"/>
    <p:sldId id="304" r:id="rId29"/>
    <p:sldId id="262" r:id="rId30"/>
    <p:sldId id="29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6.xml"/><Relationship Id="rId4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1000</Words>
  <Application>Microsoft Macintosh PowerPoint</Application>
  <PresentationFormat>와이드스크린</PresentationFormat>
  <Paragraphs>199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113</cp:revision>
  <dcterms:created xsi:type="dcterms:W3CDTF">2017-06-30T01:55:32Z</dcterms:created>
  <dcterms:modified xsi:type="dcterms:W3CDTF">2020-03-19T07:12:52Z</dcterms:modified>
</cp:coreProperties>
</file>